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1E3F"/>
    <a:srgbClr val="12171F"/>
    <a:srgbClr val="142209"/>
    <a:srgbClr val="4C051E"/>
    <a:srgbClr val="320039"/>
    <a:srgbClr val="4A4136"/>
    <a:srgbClr val="5C532C"/>
    <a:srgbClr val="662648"/>
    <a:srgbClr val="7A2554"/>
    <a:srgbClr val="562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&#10;&#10;Descrição gerada automaticamente">
            <a:extLst>
              <a:ext uri="{FF2B5EF4-FFF2-40B4-BE49-F238E27FC236}">
                <a16:creationId xmlns:a16="http://schemas.microsoft.com/office/drawing/2014/main" id="{4C1320CD-5FE0-4F5D-81CD-46F722070C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05594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CCB8907-BE3E-4F93-9890-A45575F502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90830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1F041A8-0DB7-4E16-BFE7-E58E1E4281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158277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AMOR, AMOR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537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AMOR, AMOR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537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Amor, amor, amor, amor — </a:t>
            </a:r>
          </a:p>
          <a:p>
            <a:r>
              <a:rPr lang="pt-BR" dirty="0"/>
              <a:t>É o evangelho em uma palavra. </a:t>
            </a:r>
          </a:p>
          <a:p>
            <a:r>
              <a:rPr lang="pt-BR" dirty="0"/>
              <a:t>“Ama ao Senhor </a:t>
            </a:r>
          </a:p>
          <a:p>
            <a:r>
              <a:rPr lang="pt-BR" dirty="0"/>
              <a:t>sobre todas as coisas.” </a:t>
            </a:r>
          </a:p>
          <a:p>
            <a:r>
              <a:rPr lang="pt-BR" dirty="0"/>
              <a:t>Deus é amor, Deus é amor.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AMOR, AMOR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537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C233017-F5A8-4F69-BA61-3E30C9372B1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Amor, amor, amor, amor — </a:t>
            </a:r>
          </a:p>
          <a:p>
            <a:r>
              <a:rPr lang="pt-BR" dirty="0"/>
              <a:t>É o evangelho em uma palavra. </a:t>
            </a:r>
          </a:p>
          <a:p>
            <a:r>
              <a:rPr lang="pt-BR" dirty="0"/>
              <a:t>“Ama ao próximo </a:t>
            </a:r>
          </a:p>
          <a:p>
            <a:r>
              <a:rPr lang="pt-BR" dirty="0"/>
              <a:t>como a </a:t>
            </a:r>
            <a:r>
              <a:rPr lang="pt-BR"/>
              <a:t>ti mesmo.” </a:t>
            </a:r>
            <a:endParaRPr lang="pt-BR" dirty="0"/>
          </a:p>
          <a:p>
            <a:r>
              <a:rPr lang="pt-BR" dirty="0"/>
              <a:t>Deus é amor, Deus é amor.</a:t>
            </a:r>
          </a:p>
        </p:txBody>
      </p:sp>
    </p:spTree>
    <p:extLst>
      <p:ext uri="{BB962C8B-B14F-4D97-AF65-F5344CB8AC3E}">
        <p14:creationId xmlns:p14="http://schemas.microsoft.com/office/powerpoint/2010/main" val="15488255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76</Words>
  <Application>Microsoft Office PowerPoint</Application>
  <PresentationFormat>Apresentação na tela (16:9)</PresentationFormat>
  <Paragraphs>16</Paragraphs>
  <Slides>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</vt:i4>
      </vt:variant>
    </vt:vector>
  </HeadingPairs>
  <TitlesOfParts>
    <vt:vector size="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AMOR, AMOR</vt:lpstr>
      <vt:lpstr>AMOR, AMOR</vt:lpstr>
      <vt:lpstr>AMOR, AMOR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2019-06-12T23:13:51Z</dcterms:modified>
</cp:coreProperties>
</file>

<file path=docProps/thumbnail.jpeg>
</file>